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361" r:id="rId1"/>
  </p:sldMasterIdLst>
  <p:notesMasterIdLst>
    <p:notesMasterId r:id="rId14"/>
  </p:notesMasterIdLst>
  <p:sldIdLst>
    <p:sldId id="256" r:id="rId2"/>
    <p:sldId id="257" r:id="rId3"/>
    <p:sldId id="288" r:id="rId4"/>
    <p:sldId id="262" r:id="rId5"/>
    <p:sldId id="263" r:id="rId6"/>
    <p:sldId id="278" r:id="rId7"/>
    <p:sldId id="284" r:id="rId8"/>
    <p:sldId id="279" r:id="rId9"/>
    <p:sldId id="285" r:id="rId10"/>
    <p:sldId id="270" r:id="rId11"/>
    <p:sldId id="275" r:id="rId12"/>
    <p:sldId id="28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608"/>
    <p:restoredTop sz="94676"/>
  </p:normalViewPr>
  <p:slideViewPr>
    <p:cSldViewPr snapToGrid="0" snapToObjects="1">
      <p:cViewPr>
        <p:scale>
          <a:sx n="110" d="100"/>
          <a:sy n="110" d="100"/>
        </p:scale>
        <p:origin x="192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0B2924-2FDD-E24F-83FB-080F1851C083}" type="datetimeFigureOut">
              <a:rPr lang="en-US" smtClean="0"/>
              <a:t>3/8/17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BAB2BB-ED80-7C47-A5B8-8ACDD17CE1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74944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BAB2BB-ED80-7C47-A5B8-8ACDD17CE18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7111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D5080585-0D71-1740-803B-D814592FC2D0}" type="datetimeFigureOut">
              <a:rPr lang="en-US" smtClean="0"/>
              <a:t>3/8/17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E99EE8E1-4348-0F4B-9A12-A5C49ACEF19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80585-0D71-1740-803B-D814592FC2D0}" type="datetimeFigureOut">
              <a:rPr lang="en-US" smtClean="0"/>
              <a:t>3/8/17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EE8E1-4348-0F4B-9A12-A5C49ACEF19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80585-0D71-1740-803B-D814592FC2D0}" type="datetimeFigureOut">
              <a:rPr lang="en-US" smtClean="0"/>
              <a:t>3/8/17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EE8E1-4348-0F4B-9A12-A5C49ACEF19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80585-0D71-1740-803B-D814592FC2D0}" type="datetimeFigureOut">
              <a:rPr lang="en-US" smtClean="0"/>
              <a:t>3/8/17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EE8E1-4348-0F4B-9A12-A5C49ACEF19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D5080585-0D71-1740-803B-D814592FC2D0}" type="datetimeFigureOut">
              <a:rPr lang="en-US" smtClean="0"/>
              <a:t>3/8/17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E99EE8E1-4348-0F4B-9A12-A5C49ACEF194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80585-0D71-1740-803B-D814592FC2D0}" type="datetimeFigureOut">
              <a:rPr lang="en-US" smtClean="0"/>
              <a:t>3/8/17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EE8E1-4348-0F4B-9A12-A5C49ACEF19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80585-0D71-1740-803B-D814592FC2D0}" type="datetimeFigureOut">
              <a:rPr lang="en-US" smtClean="0"/>
              <a:t>3/8/17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EE8E1-4348-0F4B-9A12-A5C49ACEF19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80585-0D71-1740-803B-D814592FC2D0}" type="datetimeFigureOut">
              <a:rPr lang="en-US" smtClean="0"/>
              <a:t>3/8/17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EE8E1-4348-0F4B-9A12-A5C49ACEF19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80585-0D71-1740-803B-D814592FC2D0}" type="datetimeFigureOut">
              <a:rPr lang="en-US" smtClean="0"/>
              <a:t>3/8/17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EE8E1-4348-0F4B-9A12-A5C49ACEF19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D5080585-0D71-1740-803B-D814592FC2D0}" type="datetimeFigureOut">
              <a:rPr lang="en-US" smtClean="0"/>
              <a:t>3/8/17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E99EE8E1-4348-0F4B-9A12-A5C49ACEF19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D5080585-0D71-1740-803B-D814592FC2D0}" type="datetimeFigureOut">
              <a:rPr lang="en-US" smtClean="0"/>
              <a:t>3/8/17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E99EE8E1-4348-0F4B-9A12-A5C49ACEF19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D5080585-0D71-1740-803B-D814592FC2D0}" type="datetimeFigureOut">
              <a:rPr lang="en-US" smtClean="0"/>
              <a:t>3/8/17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E99EE8E1-4348-0F4B-9A12-A5C49ACEF19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0374121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62" r:id="rId1"/>
    <p:sldLayoutId id="2147484363" r:id="rId2"/>
    <p:sldLayoutId id="2147484364" r:id="rId3"/>
    <p:sldLayoutId id="2147484365" r:id="rId4"/>
    <p:sldLayoutId id="2147484366" r:id="rId5"/>
    <p:sldLayoutId id="2147484367" r:id="rId6"/>
    <p:sldLayoutId id="2147484368" r:id="rId7"/>
    <p:sldLayoutId id="2147484369" r:id="rId8"/>
    <p:sldLayoutId id="2147484370" r:id="rId9"/>
    <p:sldLayoutId id="2147484371" r:id="rId10"/>
    <p:sldLayoutId id="214748437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3.png"/><Relationship Id="rId12" Type="http://schemas.openxmlformats.org/officeDocument/2006/relationships/image" Target="../media/image13.png"/><Relationship Id="rId13" Type="http://schemas.openxmlformats.org/officeDocument/2006/relationships/image" Target="../media/image24.png"/><Relationship Id="rId14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8.tiff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8" Type="http://schemas.openxmlformats.org/officeDocument/2006/relationships/image" Target="../media/image11.png"/><Relationship Id="rId9" Type="http://schemas.openxmlformats.org/officeDocument/2006/relationships/image" Target="../media/image12.png"/><Relationship Id="rId10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mailto:bdmckean@gmail.com" TargetMode="External"/><Relationship Id="rId4" Type="http://schemas.openxmlformats.org/officeDocument/2006/relationships/hyperlink" Target="https://www.linkedin.com/in/brianmckean/" TargetMode="External"/><Relationship Id="rId5" Type="http://schemas.openxmlformats.org/officeDocument/2006/relationships/hyperlink" Target="https://www.biotrakhealth.com/" TargetMode="External"/><Relationship Id="rId6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iotrakhealth.com/" TargetMode="External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tiff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8" Type="http://schemas.openxmlformats.org/officeDocument/2006/relationships/image" Target="../media/image11.png"/><Relationship Id="rId9" Type="http://schemas.openxmlformats.org/officeDocument/2006/relationships/image" Target="../media/image12.png"/><Relationship Id="rId10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9124" y="1098388"/>
            <a:ext cx="8333117" cy="4394988"/>
          </a:xfrm>
        </p:spPr>
        <p:txBody>
          <a:bodyPr/>
          <a:lstStyle/>
          <a:p>
            <a:r>
              <a:rPr lang="en-US" dirty="0" smtClean="0"/>
              <a:t>Stress Management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72195" y="5493376"/>
            <a:ext cx="8045373" cy="742279"/>
          </a:xfrm>
        </p:spPr>
        <p:txBody>
          <a:bodyPr>
            <a:noAutofit/>
          </a:bodyPr>
          <a:lstStyle/>
          <a:p>
            <a:r>
              <a:rPr lang="en-US" sz="4400" dirty="0" smtClean="0"/>
              <a:t>Brian McKean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786073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3571" y="108886"/>
            <a:ext cx="10116708" cy="1325563"/>
          </a:xfrm>
        </p:spPr>
        <p:txBody>
          <a:bodyPr/>
          <a:lstStyle/>
          <a:p>
            <a:r>
              <a:rPr lang="en-US" dirty="0" smtClean="0"/>
              <a:t>RESULTS - Model Deployment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0089" y="3907350"/>
            <a:ext cx="3323009" cy="1926696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1329" y="1874725"/>
            <a:ext cx="1557895" cy="1288386"/>
          </a:xfrm>
          <a:prstGeom prst="rect">
            <a:avLst/>
          </a:prstGeom>
        </p:spPr>
      </p:pic>
      <p:sp>
        <p:nvSpPr>
          <p:cNvPr id="20" name="Rounded Rectangle 19"/>
          <p:cNvSpPr/>
          <p:nvPr/>
        </p:nvSpPr>
        <p:spPr>
          <a:xfrm>
            <a:off x="612937" y="934450"/>
            <a:ext cx="5101871" cy="5605247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7050" y="4261268"/>
            <a:ext cx="1778000" cy="177800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43641" y="1401284"/>
            <a:ext cx="2458155" cy="951811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79399" y="1041641"/>
            <a:ext cx="1238918" cy="448689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1247069" y="5735484"/>
            <a:ext cx="3449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BioTrak Health </a:t>
            </a:r>
            <a:r>
              <a:rPr lang="en-US" smtClean="0"/>
              <a:t>Cloud Backend</a:t>
            </a:r>
            <a:endParaRPr lang="en-US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81655" y="4307113"/>
            <a:ext cx="758770" cy="660727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65413" y="2116853"/>
            <a:ext cx="1752600" cy="15875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153471" y="3780658"/>
            <a:ext cx="1361336" cy="1126246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276672" y="1092402"/>
            <a:ext cx="1053739" cy="647395"/>
          </a:xfrm>
          <a:prstGeom prst="rect">
            <a:avLst/>
          </a:prstGeom>
        </p:spPr>
      </p:pic>
      <p:sp>
        <p:nvSpPr>
          <p:cNvPr id="28" name="Can 27"/>
          <p:cNvSpPr/>
          <p:nvPr/>
        </p:nvSpPr>
        <p:spPr>
          <a:xfrm>
            <a:off x="2474478" y="3125369"/>
            <a:ext cx="1598286" cy="1776405"/>
          </a:xfrm>
          <a:prstGeom prst="ca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4533515" y="4870698"/>
            <a:ext cx="10214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Data</a:t>
            </a:r>
          </a:p>
          <a:p>
            <a:r>
              <a:rPr lang="en-US" dirty="0" smtClean="0"/>
              <a:t>Science</a:t>
            </a:r>
          </a:p>
          <a:p>
            <a:r>
              <a:rPr lang="en-US" dirty="0" smtClean="0"/>
              <a:t>Stack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597282" y="3749562"/>
            <a:ext cx="1348106" cy="674053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135196" y="1683161"/>
            <a:ext cx="1336693" cy="947436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>
            <a:off x="5292596" y="1593789"/>
            <a:ext cx="1486097" cy="246928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426253" y="2773436"/>
            <a:ext cx="935160" cy="920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087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95693"/>
            <a:ext cx="10515600" cy="1325563"/>
          </a:xfrm>
        </p:spPr>
        <p:txBody>
          <a:bodyPr/>
          <a:lstStyle/>
          <a:p>
            <a:r>
              <a:rPr lang="en-US" dirty="0" smtClean="0"/>
              <a:t>current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89560" y="1251740"/>
            <a:ext cx="6384050" cy="4963866"/>
          </a:xfrm>
        </p:spPr>
        <p:txBody>
          <a:bodyPr>
            <a:noAutofit/>
          </a:bodyPr>
          <a:lstStyle/>
          <a:p>
            <a:r>
              <a:rPr lang="en-US" sz="2800" dirty="0"/>
              <a:t>Classification of problems</a:t>
            </a:r>
          </a:p>
          <a:p>
            <a:pPr lvl="1"/>
            <a:r>
              <a:rPr lang="en-US" sz="2800" dirty="0"/>
              <a:t>Differentiate between:</a:t>
            </a:r>
          </a:p>
          <a:p>
            <a:pPr lvl="2"/>
            <a:r>
              <a:rPr lang="en-US" sz="2800" dirty="0"/>
              <a:t> user ‘play’ </a:t>
            </a:r>
          </a:p>
          <a:p>
            <a:pPr lvl="2"/>
            <a:r>
              <a:rPr lang="en-US" sz="2800" dirty="0"/>
              <a:t> user error</a:t>
            </a:r>
          </a:p>
          <a:p>
            <a:pPr lvl="2"/>
            <a:r>
              <a:rPr lang="en-US" sz="2800" dirty="0"/>
              <a:t>platform </a:t>
            </a:r>
            <a:r>
              <a:rPr lang="en-US" sz="2800" dirty="0" smtClean="0"/>
              <a:t>issue</a:t>
            </a:r>
          </a:p>
          <a:p>
            <a:r>
              <a:rPr lang="en-US" sz="2800" dirty="0" smtClean="0"/>
              <a:t>Trend analysis</a:t>
            </a:r>
          </a:p>
          <a:p>
            <a:pPr lvl="1"/>
            <a:r>
              <a:rPr lang="en-US" sz="2800" dirty="0" smtClean="0"/>
              <a:t>Problems versus time</a:t>
            </a:r>
          </a:p>
          <a:p>
            <a:pPr lvl="1"/>
            <a:r>
              <a:rPr lang="en-US" sz="2800" dirty="0" smtClean="0"/>
              <a:t>Problems per user</a:t>
            </a:r>
          </a:p>
          <a:p>
            <a:r>
              <a:rPr lang="en-US" sz="2800" dirty="0" smtClean="0"/>
              <a:t>Web APP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05962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95693"/>
            <a:ext cx="10515600" cy="1325563"/>
          </a:xfrm>
        </p:spPr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2540738" y="1198227"/>
            <a:ext cx="5328779" cy="3368540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2800" dirty="0" smtClean="0"/>
          </a:p>
          <a:p>
            <a:r>
              <a:rPr lang="en-US" sz="3200" dirty="0" smtClean="0"/>
              <a:t>Brian McKean</a:t>
            </a:r>
          </a:p>
          <a:p>
            <a:r>
              <a:rPr lang="en-US" sz="3200" dirty="0" smtClean="0">
                <a:hlinkClick r:id="rId3"/>
              </a:rPr>
              <a:t>bdmckean@gmail.com</a:t>
            </a:r>
            <a:endParaRPr lang="en-US" sz="3200" dirty="0" smtClean="0"/>
          </a:p>
          <a:p>
            <a:r>
              <a:rPr lang="en-US" sz="3200" dirty="0" smtClean="0">
                <a:hlinkClick r:id="rId3"/>
              </a:rPr>
              <a:t>Github.com/bdmckean</a:t>
            </a:r>
            <a:endParaRPr lang="en-US" sz="3200" dirty="0" smtClean="0"/>
          </a:p>
          <a:p>
            <a:r>
              <a:rPr lang="en-US" sz="3200" dirty="0" smtClean="0">
                <a:hlinkClick r:id="rId4"/>
              </a:rPr>
              <a:t>Linkedin.com/in/brianmckean</a:t>
            </a:r>
            <a:endParaRPr lang="en-US" sz="3200" dirty="0" smtClean="0"/>
          </a:p>
          <a:p>
            <a:endParaRPr lang="en-US" sz="2800" dirty="0" smtClean="0"/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018634" y="5763544"/>
            <a:ext cx="46905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hlinkClick r:id="rId5"/>
              </a:rPr>
              <a:t>https://www.biotrakhealth.com/</a:t>
            </a:r>
            <a:endParaRPr lang="en-US" sz="24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28626" y="4810672"/>
            <a:ext cx="2374900" cy="939800"/>
          </a:xfrm>
          <a:prstGeom prst="rect">
            <a:avLst/>
          </a:prstGeom>
        </p:spPr>
      </p:pic>
      <p:sp>
        <p:nvSpPr>
          <p:cNvPr id="10" name="Rounded Rectangle 9"/>
          <p:cNvSpPr/>
          <p:nvPr/>
        </p:nvSpPr>
        <p:spPr>
          <a:xfrm>
            <a:off x="4938909" y="267583"/>
            <a:ext cx="5335825" cy="6908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https://</a:t>
            </a:r>
            <a:r>
              <a:rPr lang="en-US" dirty="0" err="1" smtClean="0"/>
              <a:t>github.com</a:t>
            </a:r>
            <a:r>
              <a:rPr lang="en-US" dirty="0" smtClean="0"/>
              <a:t>/</a:t>
            </a:r>
            <a:r>
              <a:rPr lang="en-US" dirty="0" err="1" smtClean="0"/>
              <a:t>bdmckean</a:t>
            </a:r>
            <a:r>
              <a:rPr lang="en-US" dirty="0" smtClean="0"/>
              <a:t>/</a:t>
            </a:r>
            <a:r>
              <a:rPr lang="en-US" dirty="0" err="1" smtClean="0"/>
              <a:t>Stress_Management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1227443" y="412058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8364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16566" y="5342138"/>
            <a:ext cx="7476067" cy="1002242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>
                <a:hlinkClick r:id="rId3"/>
              </a:rPr>
              <a:t>https://www.biotrakhealth.com/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5535" y="1028828"/>
            <a:ext cx="9098330" cy="382098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24845" y="427919"/>
            <a:ext cx="1663603" cy="151712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54665" y="3360269"/>
            <a:ext cx="2413948" cy="2495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644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685" y="2084916"/>
            <a:ext cx="1379362" cy="82761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55794" y="1565078"/>
            <a:ext cx="1473200" cy="2971800"/>
          </a:xfrm>
          <a:prstGeom prst="rect">
            <a:avLst/>
          </a:prstGeom>
        </p:spPr>
      </p:pic>
      <p:cxnSp>
        <p:nvCxnSpPr>
          <p:cNvPr id="13" name="Straight Arrow Connector 12"/>
          <p:cNvCxnSpPr>
            <a:stCxn id="4" idx="3"/>
          </p:cNvCxnSpPr>
          <p:nvPr/>
        </p:nvCxnSpPr>
        <p:spPr>
          <a:xfrm>
            <a:off x="1809047" y="2498725"/>
            <a:ext cx="406980" cy="41380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3595389" y="1468925"/>
            <a:ext cx="1682185" cy="114904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grpSp>
        <p:nvGrpSpPr>
          <p:cNvPr id="19" name="Group 18"/>
          <p:cNvGrpSpPr/>
          <p:nvPr/>
        </p:nvGrpSpPr>
        <p:grpSpPr>
          <a:xfrm>
            <a:off x="4468577" y="1061772"/>
            <a:ext cx="5101871" cy="5605247"/>
            <a:chOff x="4468577" y="1061772"/>
            <a:chExt cx="5101871" cy="5605247"/>
          </a:xfrm>
        </p:grpSpPr>
        <p:sp>
          <p:nvSpPr>
            <p:cNvPr id="3" name="Rounded Rectangle 2"/>
            <p:cNvSpPr/>
            <p:nvPr/>
          </p:nvSpPr>
          <p:spPr>
            <a:xfrm>
              <a:off x="4468577" y="1061772"/>
              <a:ext cx="5101871" cy="5605247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799211" y="4386126"/>
              <a:ext cx="1778000" cy="1778000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455802" y="1526142"/>
              <a:ext cx="2458155" cy="951811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291560" y="1166499"/>
              <a:ext cx="1238918" cy="448689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5351202" y="6025305"/>
              <a:ext cx="34492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BioTrak Health </a:t>
              </a:r>
              <a:r>
                <a:rPr lang="en-US" smtClean="0"/>
                <a:t>Cloud Backend</a:t>
              </a:r>
              <a:endParaRPr lang="en-US"/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693816" y="4431971"/>
              <a:ext cx="758770" cy="660727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277574" y="2241711"/>
              <a:ext cx="1752600" cy="1587500"/>
            </a:xfrm>
            <a:prstGeom prst="rect">
              <a:avLst/>
            </a:prstGeom>
          </p:spPr>
        </p:pic>
        <p:sp>
          <p:nvSpPr>
            <p:cNvPr id="15" name="Can 14"/>
            <p:cNvSpPr/>
            <p:nvPr/>
          </p:nvSpPr>
          <p:spPr>
            <a:xfrm>
              <a:off x="6586639" y="3250227"/>
              <a:ext cx="1598286" cy="1776405"/>
            </a:xfrm>
            <a:prstGeom prst="can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709443" y="3820960"/>
              <a:ext cx="1348106" cy="67405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74488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54984" y="1348443"/>
            <a:ext cx="7695477" cy="2684858"/>
          </a:xfrm>
        </p:spPr>
        <p:txBody>
          <a:bodyPr>
            <a:normAutofit fontScale="92500"/>
          </a:bodyPr>
          <a:lstStyle/>
          <a:p>
            <a:r>
              <a:rPr lang="en-US" sz="4000" dirty="0" smtClean="0"/>
              <a:t>Friend and Family Trial Started</a:t>
            </a:r>
          </a:p>
          <a:p>
            <a:r>
              <a:rPr lang="en-US" sz="4000" dirty="0" smtClean="0"/>
              <a:t>Monitor Sessions Done by Trial Users</a:t>
            </a:r>
          </a:p>
          <a:p>
            <a:r>
              <a:rPr lang="en-US" sz="4000" dirty="0" smtClean="0"/>
              <a:t>Develop Automated Reporting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2160406" y="4286250"/>
            <a:ext cx="7155044" cy="2121776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/>
              <a:t>Identify Bad Sessions</a:t>
            </a:r>
          </a:p>
        </p:txBody>
      </p:sp>
    </p:spTree>
    <p:extLst>
      <p:ext uri="{BB962C8B-B14F-4D97-AF65-F5344CB8AC3E}">
        <p14:creationId xmlns:p14="http://schemas.microsoft.com/office/powerpoint/2010/main" val="1775287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044645" y="5229758"/>
            <a:ext cx="41486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Effective Session</a:t>
            </a:r>
            <a:endParaRPr lang="en-US" sz="2800" dirty="0"/>
          </a:p>
        </p:txBody>
      </p:sp>
      <p:sp>
        <p:nvSpPr>
          <p:cNvPr id="7" name="TextBox 6"/>
          <p:cNvSpPr txBox="1"/>
          <p:nvPr/>
        </p:nvSpPr>
        <p:spPr>
          <a:xfrm>
            <a:off x="5020201" y="5858612"/>
            <a:ext cx="41486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Session with problems</a:t>
            </a:r>
            <a:endParaRPr lang="en-US" sz="28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8738" y="2388628"/>
            <a:ext cx="5120759" cy="349574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618" y="1414252"/>
            <a:ext cx="4422583" cy="3477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432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Analysis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137232" y="1329677"/>
            <a:ext cx="4656666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Min</a:t>
            </a:r>
          </a:p>
          <a:p>
            <a:r>
              <a:rPr lang="en-US" sz="2400" dirty="0" smtClean="0"/>
              <a:t>Max</a:t>
            </a:r>
          </a:p>
          <a:p>
            <a:r>
              <a:rPr lang="en-US" sz="2400" dirty="0" smtClean="0"/>
              <a:t>Mean</a:t>
            </a:r>
          </a:p>
          <a:p>
            <a:r>
              <a:rPr lang="en-US" sz="2400" dirty="0" smtClean="0"/>
              <a:t>Standard Deviation</a:t>
            </a:r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301699" y="5225633"/>
            <a:ext cx="36575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Length of time series</a:t>
            </a:r>
          </a:p>
          <a:p>
            <a:r>
              <a:rPr lang="en-US" sz="2400" dirty="0" smtClean="0"/>
              <a:t>Average Frequency</a:t>
            </a:r>
          </a:p>
          <a:p>
            <a:r>
              <a:rPr lang="en-US" sz="2400" dirty="0" smtClean="0"/>
              <a:t>Largest movement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6763782" y="686494"/>
            <a:ext cx="2861733" cy="1490133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356 Sessions</a:t>
            </a:r>
          </a:p>
          <a:p>
            <a:pPr algn="ctr"/>
            <a:r>
              <a:rPr lang="en-US" sz="2400" dirty="0" smtClean="0"/>
              <a:t>“Good” : 119</a:t>
            </a:r>
          </a:p>
          <a:p>
            <a:pPr algn="ctr"/>
            <a:r>
              <a:rPr lang="en-US" sz="2400" dirty="0" smtClean="0"/>
              <a:t>“Bad”: 237</a:t>
            </a:r>
            <a:endParaRPr lang="en-US" sz="24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129" y="1749840"/>
            <a:ext cx="4598169" cy="3422406"/>
          </a:xfrm>
          <a:prstGeom prst="rect">
            <a:avLst/>
          </a:prstGeom>
        </p:spPr>
      </p:pic>
      <p:sp>
        <p:nvSpPr>
          <p:cNvPr id="9" name="Rounded Rectangle 8"/>
          <p:cNvSpPr/>
          <p:nvPr/>
        </p:nvSpPr>
        <p:spPr>
          <a:xfrm>
            <a:off x="4687635" y="4478156"/>
            <a:ext cx="4937880" cy="249209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Heuristics for good sessions: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At least 60 seconds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No drop to 0 after 60 seconds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No rise to 10 after 60</a:t>
            </a:r>
            <a:endParaRPr lang="en-US" sz="2400" dirty="0"/>
          </a:p>
        </p:txBody>
      </p:sp>
      <p:sp>
        <p:nvSpPr>
          <p:cNvPr id="10" name="Rounded Rectangle 9"/>
          <p:cNvSpPr/>
          <p:nvPr/>
        </p:nvSpPr>
        <p:spPr>
          <a:xfrm>
            <a:off x="5252818" y="2911161"/>
            <a:ext cx="2176041" cy="1516283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Random Forest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84505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1267" y="42786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 smtClean="0"/>
              <a:t>MODEL- Feature Influence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2358" y="1510023"/>
            <a:ext cx="7608184" cy="4993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616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1267" y="42786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MODEL- Feature </a:t>
            </a:r>
            <a:r>
              <a:rPr lang="en-US" dirty="0" smtClean="0"/>
              <a:t>Influence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8211" y="1386306"/>
            <a:ext cx="7680204" cy="5004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143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1267" y="42786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MODEL- Feature </a:t>
            </a:r>
            <a:r>
              <a:rPr lang="en-US" dirty="0" smtClean="0"/>
              <a:t>Influence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267" y="1602515"/>
            <a:ext cx="8345882" cy="4715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120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1B2F36"/>
      </a:dk2>
      <a:lt2>
        <a:srgbClr val="F3F3F2"/>
      </a:lt2>
      <a:accent1>
        <a:srgbClr val="A38D51"/>
      </a:accent1>
      <a:accent2>
        <a:srgbClr val="5A3D40"/>
      </a:accent2>
      <a:accent3>
        <a:srgbClr val="5D988C"/>
      </a:accent3>
      <a:accent4>
        <a:srgbClr val="A85752"/>
      </a:accent4>
      <a:accent5>
        <a:srgbClr val="809A67"/>
      </a:accent5>
      <a:accent6>
        <a:srgbClr val="67645A"/>
      </a:accent6>
      <a:hlink>
        <a:srgbClr val="5D988C"/>
      </a:hlink>
      <a:folHlink>
        <a:srgbClr val="846794"/>
      </a:folHlink>
    </a:clrScheme>
    <a:fontScheme name="Badge">
      <a:majorFont>
        <a:latin typeface="Impact" panose="020B0806030902050204"/>
        <a:ea typeface=""/>
        <a:cs typeface=""/>
      </a:majorFont>
      <a:minorFont>
        <a:latin typeface="Gill Sans MT" panose="020B0502020104020203"/>
        <a:ea typeface=""/>
        <a:cs typeface="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9E77EDF1-0821-4215-BD6E-A2D49F02550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Badge</Template>
  <TotalTime>7645</TotalTime>
  <Words>150</Words>
  <Application>Microsoft Macintosh PowerPoint</Application>
  <PresentationFormat>Widescreen</PresentationFormat>
  <Paragraphs>56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Gill Sans MT</vt:lpstr>
      <vt:lpstr>Impact</vt:lpstr>
      <vt:lpstr>Badge</vt:lpstr>
      <vt:lpstr>Stress Management</vt:lpstr>
      <vt:lpstr>PowerPoint Presentation</vt:lpstr>
      <vt:lpstr>Architecture</vt:lpstr>
      <vt:lpstr>Project objectives</vt:lpstr>
      <vt:lpstr>Data</vt:lpstr>
      <vt:lpstr>Analysis</vt:lpstr>
      <vt:lpstr>MODEL- Feature Influence</vt:lpstr>
      <vt:lpstr>MODEL- Feature Influence</vt:lpstr>
      <vt:lpstr>MODEL- Feature Influence</vt:lpstr>
      <vt:lpstr>RESULTS - Model Deployment</vt:lpstr>
      <vt:lpstr>current work</vt:lpstr>
      <vt:lpstr>Questions?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Bio-feeback Session Feedback</dc:title>
  <dc:creator>Brian McKean</dc:creator>
  <cp:lastModifiedBy>Brian McKean</cp:lastModifiedBy>
  <cp:revision>79</cp:revision>
  <cp:lastPrinted>2017-03-07T15:06:11Z</cp:lastPrinted>
  <dcterms:created xsi:type="dcterms:W3CDTF">2017-03-01T22:57:50Z</dcterms:created>
  <dcterms:modified xsi:type="dcterms:W3CDTF">2017-03-08T15:44:10Z</dcterms:modified>
</cp:coreProperties>
</file>

<file path=docProps/thumbnail.jpeg>
</file>